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5"/>
  </p:handoutMasterIdLst>
  <p:sldIdLst>
    <p:sldId id="375" r:id="rId2"/>
    <p:sldId id="430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lexpitronot/QA-HW-8-02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85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תפתחו תחת חשבון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שלכם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 בשם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תסנכרנו עם המחשב שלכם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בדקו שסנכרון תקין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תציינו שם שלכם + עיר מגורים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ענף בשם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בענף חדש תשנו את הקובץ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 תוסיפו מייל שלכם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תכנסו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https://github.com/alexpitronot/QA-HW-8-02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דרך אתר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תוסיפו קובץ חדש מסוג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ועם שם שלכם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שמרו בקובץ שהעליתם את הקישור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שלכם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* בונוס - עיצוב 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, כולל כותרת וקישור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08" y="2766218"/>
            <a:ext cx="5124782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בהצלחה!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2407</TotalTime>
  <Words>94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שיעורי בית</vt:lpstr>
      <vt:lpstr>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18</cp:revision>
  <dcterms:created xsi:type="dcterms:W3CDTF">2022-03-07T11:44:47Z</dcterms:created>
  <dcterms:modified xsi:type="dcterms:W3CDTF">2023-03-12T14:24:38Z</dcterms:modified>
</cp:coreProperties>
</file>